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74" r:id="rId2"/>
    <p:sldId id="278" r:id="rId3"/>
    <p:sldId id="284" r:id="rId4"/>
    <p:sldId id="287" r:id="rId5"/>
    <p:sldId id="285" r:id="rId6"/>
    <p:sldId id="286" r:id="rId7"/>
    <p:sldId id="283" r:id="rId8"/>
    <p:sldId id="279" r:id="rId9"/>
  </p:sldIdLst>
  <p:sldSz cx="9144000" cy="5143500" type="screen16x9"/>
  <p:notesSz cx="6858000" cy="9144000"/>
  <p:embeddedFontLst>
    <p:embeddedFont>
      <p:font typeface="Do Hyeon" panose="020B0600000101010101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Nanum Gothic" panose="020B0600000101010101" charset="-127"/>
      <p:regular r:id="rId14"/>
      <p:bold r:id="rId15"/>
    </p:embeddedFont>
    <p:embeddedFont>
      <p:font typeface="나눔바른고딕" panose="020B0600000101010101" charset="-127"/>
      <p:regular r:id="rId16"/>
      <p:bold r:id="rId17"/>
    </p:embeddedFont>
    <p:embeddedFont>
      <p:font typeface="배달의민족 도현" panose="020B0600000101010101" pitchFamily="50" charset="-127"/>
      <p:regular r:id="rId18"/>
    </p:embeddedFont>
    <p:embeddedFont>
      <p:font typeface="나눔스퀘어 Bold" panose="020B0600000101010101" pitchFamily="50" charset="-127"/>
      <p:bold r:id="rId19"/>
    </p:embeddedFont>
    <p:embeddedFont>
      <p:font typeface="다음_SemiBold" panose="02000700060000000000" pitchFamily="2" charset="-127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705"/>
    <a:srgbClr val="7CB3DB"/>
    <a:srgbClr val="535353"/>
    <a:srgbClr val="F2CC06"/>
    <a:srgbClr val="76BEE6"/>
    <a:srgbClr val="217ACC"/>
    <a:srgbClr val="C46D04"/>
    <a:srgbClr val="0067A5"/>
    <a:srgbClr val="FFFFF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0" autoAdjust="0"/>
    <p:restoredTop sz="89409" autoAdjust="0"/>
  </p:normalViewPr>
  <p:slideViewPr>
    <p:cSldViewPr snapToGrid="0">
      <p:cViewPr>
        <p:scale>
          <a:sx n="100" d="100"/>
          <a:sy n="100" d="100"/>
        </p:scale>
        <p:origin x="816" y="125"/>
      </p:cViewPr>
      <p:guideLst/>
    </p:cSldViewPr>
  </p:slideViewPr>
  <p:outlineViewPr>
    <p:cViewPr>
      <p:scale>
        <a:sx n="33" d="100"/>
        <a:sy n="33" d="100"/>
      </p:scale>
      <p:origin x="0" y="-60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545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4386eca31_9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4386eca31_9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23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4386eca31_9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4386eca31_9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116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4386eca31_9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4386eca31_9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997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4386eca31_9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4386eca31_9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smtClean="0"/>
              <a:t>Fallback </a:t>
            </a:r>
            <a:r>
              <a:rPr lang="ko-KR" altLang="en-US" b="1" dirty="0" smtClean="0"/>
              <a:t>이란</a:t>
            </a:r>
            <a:r>
              <a:rPr lang="en-US" altLang="ko-KR" b="1" dirty="0" smtClean="0"/>
              <a:t>?</a:t>
            </a:r>
            <a:r>
              <a:rPr lang="ko-KR" altLang="en-US" dirty="0" smtClean="0"/>
              <a:t> 어떤 기능이 약해지거나 제대로 동작하지 않을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이에 대처하는 기능 또는 동작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뒤로 물러나거나 빼거나 감소하는 동작을 의미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6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4386eca31_9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4386eca31_9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6566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4386eca31_9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4386eca31_9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2780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4386eca31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4386eca31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20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  <p:sp>
        <p:nvSpPr>
          <p:cNvPr id="5" name="모서리가 둥근 직사각형 4"/>
          <p:cNvSpPr/>
          <p:nvPr userDrawn="1"/>
        </p:nvSpPr>
        <p:spPr>
          <a:xfrm rot="1226693">
            <a:off x="498007" y="570265"/>
            <a:ext cx="346475" cy="245975"/>
          </a:xfrm>
          <a:prstGeom prst="roundRect">
            <a:avLst>
              <a:gd name="adj" fmla="val 50000"/>
            </a:avLst>
          </a:prstGeom>
          <a:solidFill>
            <a:srgbClr val="F487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DB3D9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738644" y="1230647"/>
            <a:ext cx="302310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662777" y="635286"/>
            <a:ext cx="4298689" cy="572700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7592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621363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●"/>
              <a:defRPr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○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■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●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○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■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●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○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anum Gothic"/>
              <a:buChar char="■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/>
        </p:nvSpPr>
        <p:spPr>
          <a:xfrm rot="2698011">
            <a:off x="5089337" y="-1386012"/>
            <a:ext cx="3014505" cy="6812985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모서리가 둥근 직사각형 97"/>
          <p:cNvSpPr/>
          <p:nvPr/>
        </p:nvSpPr>
        <p:spPr>
          <a:xfrm rot="1226693">
            <a:off x="-244730" y="-105266"/>
            <a:ext cx="1316727" cy="934792"/>
          </a:xfrm>
          <a:prstGeom prst="roundRect">
            <a:avLst>
              <a:gd name="adj" fmla="val 50000"/>
            </a:avLst>
          </a:prstGeom>
          <a:solidFill>
            <a:srgbClr val="F487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DB3D9"/>
              </a:solidFill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599010" y="1854355"/>
            <a:ext cx="3327174" cy="10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4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미</a:t>
            </a:r>
            <a:r>
              <a:rPr lang="ko" sz="24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국</a:t>
            </a:r>
            <a:r>
              <a:rPr lang="ko" sz="54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친</a:t>
            </a:r>
            <a:r>
              <a:rPr lang="ko" sz="24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구</a:t>
            </a:r>
            <a:r>
              <a:rPr lang="ko" sz="54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A</a:t>
            </a:r>
            <a:r>
              <a:rPr lang="en-US" altLang="ko" sz="54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I     </a:t>
            </a:r>
            <a:endParaRPr sz="5400" spc="3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244074" y="3206008"/>
            <a:ext cx="3413119" cy="4291704"/>
            <a:chOff x="333119" y="2099446"/>
            <a:chExt cx="3413119" cy="43984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모서리가 둥근 직사각형 37"/>
            <p:cNvSpPr/>
            <p:nvPr/>
          </p:nvSpPr>
          <p:spPr>
            <a:xfrm>
              <a:off x="1102809" y="2420311"/>
              <a:ext cx="1894238" cy="3799432"/>
            </a:xfrm>
            <a:prstGeom prst="roundRect">
              <a:avLst>
                <a:gd name="adj" fmla="val 11842"/>
              </a:avLst>
            </a:prstGeom>
            <a:solidFill>
              <a:srgbClr val="7DB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9" y="2099446"/>
              <a:ext cx="3413119" cy="4398427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4064042" y="1700576"/>
            <a:ext cx="3413119" cy="4291704"/>
            <a:chOff x="333119" y="2099446"/>
            <a:chExt cx="3413119" cy="43984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모서리가 둥근 직사각형 40"/>
            <p:cNvSpPr/>
            <p:nvPr/>
          </p:nvSpPr>
          <p:spPr>
            <a:xfrm>
              <a:off x="1102809" y="2420311"/>
              <a:ext cx="1894238" cy="3799432"/>
            </a:xfrm>
            <a:prstGeom prst="roundRect">
              <a:avLst>
                <a:gd name="adj" fmla="val 11842"/>
              </a:avLst>
            </a:prstGeom>
            <a:solidFill>
              <a:srgbClr val="F2CC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9" y="2099446"/>
              <a:ext cx="3413119" cy="4398427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4064042" y="-2327447"/>
            <a:ext cx="3413119" cy="4291704"/>
            <a:chOff x="333119" y="2099446"/>
            <a:chExt cx="3413119" cy="43984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모서리가 둥근 직사각형 43"/>
            <p:cNvSpPr/>
            <p:nvPr/>
          </p:nvSpPr>
          <p:spPr>
            <a:xfrm>
              <a:off x="1102809" y="2420311"/>
              <a:ext cx="1894238" cy="3799432"/>
            </a:xfrm>
            <a:prstGeom prst="roundRect">
              <a:avLst>
                <a:gd name="adj" fmla="val 11842"/>
              </a:avLst>
            </a:prstGeom>
            <a:solidFill>
              <a:srgbClr val="7DB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19" y="2099446"/>
              <a:ext cx="3413119" cy="4398427"/>
            </a:xfrm>
            <a:prstGeom prst="rect">
              <a:avLst/>
            </a:prstGeom>
          </p:spPr>
        </p:pic>
      </p:grpSp>
      <p:sp>
        <p:nvSpPr>
          <p:cNvPr id="46" name="Google Shape;55;p13"/>
          <p:cNvSpPr txBox="1"/>
          <p:nvPr/>
        </p:nvSpPr>
        <p:spPr>
          <a:xfrm>
            <a:off x="632747" y="3027617"/>
            <a:ext cx="3046450" cy="89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스마트한 </a:t>
            </a:r>
            <a:r>
              <a:rPr lang="ko-KR" altLang="en-US" sz="1300" dirty="0" smtClean="0">
                <a:solidFill>
                  <a:srgbClr val="F2CC0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미친</a:t>
            </a:r>
            <a:r>
              <a:rPr lang="en-US" altLang="ko-KR" sz="1300" dirty="0" smtClean="0">
                <a:solidFill>
                  <a:srgbClr val="F2CC0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AI</a:t>
            </a: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와 함께 대화하면서 영어 실력을 키워보세요</a:t>
            </a:r>
            <a:r>
              <a:rPr lang="en-US" altLang="ko-KR" sz="1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!</a:t>
            </a:r>
            <a:endParaRPr sz="1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48" name="Google Shape;55;p13"/>
          <p:cNvSpPr txBox="1"/>
          <p:nvPr/>
        </p:nvSpPr>
        <p:spPr>
          <a:xfrm>
            <a:off x="631077" y="1308791"/>
            <a:ext cx="2422818" cy="50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인공지능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Chat-Bot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Do Hyeon"/>
                <a:sym typeface="Do Hyeon"/>
              </a:rPr>
              <a:t> ,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Do Hyeon"/>
              <a:sym typeface="Do Hyeon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013764" y="-528966"/>
            <a:ext cx="1894238" cy="3707243"/>
          </a:xfrm>
          <a:prstGeom prst="roundRect">
            <a:avLst>
              <a:gd name="adj" fmla="val 11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7030696" y="-535949"/>
            <a:ext cx="1842369" cy="1360269"/>
          </a:xfrm>
          <a:prstGeom prst="roundRect">
            <a:avLst>
              <a:gd name="adj" fmla="val 503"/>
            </a:avLst>
          </a:prstGeom>
          <a:solidFill>
            <a:srgbClr val="F2CC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07" y="-842046"/>
            <a:ext cx="3413119" cy="429170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686737" y="558691"/>
            <a:ext cx="548640" cy="548640"/>
          </a:xfrm>
          <a:prstGeom prst="roundRect">
            <a:avLst>
              <a:gd name="adj" fmla="val 2314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Google Shape;55;p13"/>
          <p:cNvSpPr txBox="1"/>
          <p:nvPr/>
        </p:nvSpPr>
        <p:spPr>
          <a:xfrm>
            <a:off x="7472682" y="1130417"/>
            <a:ext cx="976751" cy="24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미친</a:t>
            </a:r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AI</a:t>
            </a:r>
            <a:endParaRPr sz="1050" dirty="0">
              <a:solidFill>
                <a:schemeClr val="bg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51" name="Google Shape;55;p13"/>
          <p:cNvSpPr txBox="1"/>
          <p:nvPr/>
        </p:nvSpPr>
        <p:spPr>
          <a:xfrm>
            <a:off x="7478639" y="1308791"/>
            <a:ext cx="976751" cy="24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00" dirty="0" smtClean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친구 </a:t>
            </a:r>
            <a:r>
              <a:rPr lang="en-US" altLang="ko-KR" sz="700" dirty="0" smtClean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1,234</a:t>
            </a:r>
            <a:r>
              <a:rPr lang="ko-KR" altLang="en-US" sz="700" dirty="0" smtClean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명</a:t>
            </a:r>
            <a:endParaRPr sz="700" dirty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296394" y="2194988"/>
            <a:ext cx="309887" cy="3098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7795689" y="2194988"/>
            <a:ext cx="309887" cy="3098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8294489" y="2194988"/>
            <a:ext cx="309887" cy="3098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Google Shape;55;p13"/>
          <p:cNvSpPr txBox="1"/>
          <p:nvPr/>
        </p:nvSpPr>
        <p:spPr>
          <a:xfrm>
            <a:off x="6957592" y="2490257"/>
            <a:ext cx="976751" cy="24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 err="1" smtClean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채팅하기</a:t>
            </a:r>
            <a:endParaRPr sz="800" dirty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57" name="Google Shape;55;p13"/>
          <p:cNvSpPr txBox="1"/>
          <p:nvPr/>
        </p:nvSpPr>
        <p:spPr>
          <a:xfrm>
            <a:off x="7461974" y="2490257"/>
            <a:ext cx="976751" cy="24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채널 추가</a:t>
            </a:r>
            <a:endParaRPr sz="800" dirty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58" name="Google Shape;55;p13"/>
          <p:cNvSpPr txBox="1"/>
          <p:nvPr/>
        </p:nvSpPr>
        <p:spPr>
          <a:xfrm>
            <a:off x="7969237" y="2490257"/>
            <a:ext cx="976751" cy="24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톡 스토어</a:t>
            </a:r>
            <a:endParaRPr sz="800" dirty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59" name="Google Shape;55;p13"/>
          <p:cNvSpPr txBox="1"/>
          <p:nvPr/>
        </p:nvSpPr>
        <p:spPr>
          <a:xfrm>
            <a:off x="7250157" y="1637915"/>
            <a:ext cx="1400383" cy="212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#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인공지능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#</a:t>
            </a:r>
            <a:r>
              <a:rPr lang="ko-KR" altLang="en-US" sz="800" dirty="0" err="1" smtClean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챗봇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#</a:t>
            </a:r>
            <a:r>
              <a:rPr lang="ko-KR" altLang="en-US" sz="800" dirty="0" err="1" smtClean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영어대화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#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친구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#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회화</a:t>
            </a:r>
            <a:endParaRPr sz="800" dirty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o Hyeon"/>
              <a:sym typeface="Do Hyeon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941" y="2272162"/>
            <a:ext cx="161392" cy="16139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652" y="2272162"/>
            <a:ext cx="161392" cy="16139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817539" y="2262689"/>
            <a:ext cx="26642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 err="1" smtClean="0">
                <a:solidFill>
                  <a:schemeClr val="bg1"/>
                </a:solidFill>
              </a:rPr>
              <a:t>Ch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976652" y="2209211"/>
            <a:ext cx="963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3C3C3C"/>
                </a:solidFill>
              </a:rPr>
              <a:t>+</a:t>
            </a:r>
            <a:endParaRPr lang="ko-KR" altLang="en-US" sz="700" dirty="0">
              <a:solidFill>
                <a:srgbClr val="3C3C3C"/>
              </a:solidFill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459" y="2272162"/>
            <a:ext cx="151947" cy="151947"/>
          </a:xfrm>
          <a:prstGeom prst="rect">
            <a:avLst/>
          </a:prstGeom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3904" y="558691"/>
            <a:ext cx="576371" cy="5763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Google Shape;54;p13"/>
          <p:cNvSpPr txBox="1"/>
          <p:nvPr/>
        </p:nvSpPr>
        <p:spPr>
          <a:xfrm>
            <a:off x="4874635" y="3178277"/>
            <a:ext cx="1794705" cy="54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미</a:t>
            </a:r>
            <a:r>
              <a:rPr lang="ko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국</a:t>
            </a:r>
            <a:r>
              <a:rPr lang="ko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친</a:t>
            </a:r>
            <a:r>
              <a:rPr lang="ko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구</a:t>
            </a:r>
            <a:r>
              <a:rPr lang="ko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A</a:t>
            </a:r>
            <a:r>
              <a:rPr lang="en-US" altLang="ko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I     </a:t>
            </a:r>
            <a:endParaRPr sz="26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68" name="Google Shape;55;p13"/>
          <p:cNvSpPr txBox="1"/>
          <p:nvPr/>
        </p:nvSpPr>
        <p:spPr>
          <a:xfrm>
            <a:off x="5118543" y="2944346"/>
            <a:ext cx="1306888" cy="26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스마트한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Chat-Bot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Do Hyeon"/>
                <a:sym typeface="Do Hyeon"/>
              </a:rPr>
              <a:t> ,</a:t>
            </a:r>
            <a:endParaRPr sz="11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Do Hyeon"/>
              <a:sym typeface="Do Hyeon"/>
            </a:endParaRPr>
          </a:p>
        </p:txBody>
      </p:sp>
      <p:pic>
        <p:nvPicPr>
          <p:cNvPr id="69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3535" y="3851124"/>
            <a:ext cx="739861" cy="73986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모서리가 둥근 직사각형 65"/>
          <p:cNvSpPr/>
          <p:nvPr/>
        </p:nvSpPr>
        <p:spPr>
          <a:xfrm>
            <a:off x="4863071" y="-139699"/>
            <a:ext cx="1277150" cy="1532482"/>
          </a:xfrm>
          <a:prstGeom prst="roundRect">
            <a:avLst>
              <a:gd name="adj" fmla="val 10949"/>
            </a:avLst>
          </a:prstGeom>
          <a:gradFill flip="none" rotWithShape="1">
            <a:gsLst>
              <a:gs pos="45000">
                <a:schemeClr val="bg1">
                  <a:lumMod val="95000"/>
                </a:schemeClr>
              </a:gs>
              <a:gs pos="45000">
                <a:schemeClr val="bg1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양쪽 모서리가 둥근 사각형 70"/>
          <p:cNvSpPr/>
          <p:nvPr/>
        </p:nvSpPr>
        <p:spPr>
          <a:xfrm rot="16200000">
            <a:off x="5712351" y="423335"/>
            <a:ext cx="1532487" cy="406401"/>
          </a:xfrm>
          <a:prstGeom prst="round2SameRect">
            <a:avLst>
              <a:gd name="adj1" fmla="val 27717"/>
              <a:gd name="adj2" fmla="val 0"/>
            </a:avLst>
          </a:prstGeom>
          <a:gradFill flip="none" rotWithShape="1">
            <a:gsLst>
              <a:gs pos="45000">
                <a:schemeClr val="bg1">
                  <a:lumMod val="95000"/>
                </a:schemeClr>
              </a:gs>
              <a:gs pos="45000">
                <a:schemeClr val="bg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4989434" y="825742"/>
            <a:ext cx="1010899" cy="18716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4989434" y="1068807"/>
            <a:ext cx="1010899" cy="18716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55;p13"/>
          <p:cNvSpPr txBox="1"/>
          <p:nvPr/>
        </p:nvSpPr>
        <p:spPr>
          <a:xfrm>
            <a:off x="7114267" y="3728369"/>
            <a:ext cx="154660" cy="23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Do Hyeon"/>
                <a:sym typeface="Do Hyeon"/>
              </a:rPr>
              <a:t>&lt;</a:t>
            </a:r>
            <a:endParaRPr sz="1000" b="1" dirty="0">
              <a:solidFill>
                <a:schemeClr val="tx1">
                  <a:lumMod val="85000"/>
                  <a:lumOff val="15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  <a:cs typeface="Do Hyeon"/>
              <a:sym typeface="Do Hyeon"/>
            </a:endParaRPr>
          </a:p>
        </p:txBody>
      </p:sp>
      <p:sp>
        <p:nvSpPr>
          <p:cNvPr id="77" name="Google Shape;55;p13"/>
          <p:cNvSpPr txBox="1"/>
          <p:nvPr/>
        </p:nvSpPr>
        <p:spPr>
          <a:xfrm>
            <a:off x="7524488" y="3728369"/>
            <a:ext cx="835770" cy="23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미친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o Hyeon"/>
                <a:sym typeface="Do Hyeon"/>
              </a:rPr>
              <a:t>AI</a:t>
            </a:r>
            <a:endParaRPr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o Hyeon"/>
              <a:sym typeface="Do Hyeon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549" y="3811332"/>
            <a:ext cx="110237" cy="11023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366" y="3796511"/>
            <a:ext cx="136160" cy="136160"/>
          </a:xfrm>
          <a:prstGeom prst="rect">
            <a:avLst/>
          </a:prstGeom>
        </p:spPr>
      </p:pic>
      <p:sp>
        <p:nvSpPr>
          <p:cNvPr id="79" name="모서리가 둥근 직사각형 78"/>
          <p:cNvSpPr/>
          <p:nvPr/>
        </p:nvSpPr>
        <p:spPr>
          <a:xfrm>
            <a:off x="7601303" y="3999815"/>
            <a:ext cx="698090" cy="12205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571077" y="3981894"/>
            <a:ext cx="758541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4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4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</a:t>
            </a:r>
            <a:r>
              <a:rPr lang="ko-KR" altLang="en-US" sz="4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4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4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목요일</a:t>
            </a:r>
          </a:p>
        </p:txBody>
      </p:sp>
      <p:pic>
        <p:nvPicPr>
          <p:cNvPr id="82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2151" y="4624638"/>
            <a:ext cx="258406" cy="2584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7350441" y="4606020"/>
            <a:ext cx="4331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미친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모서리가 둥근 사각형 설명선 83"/>
          <p:cNvSpPr/>
          <p:nvPr/>
        </p:nvSpPr>
        <p:spPr>
          <a:xfrm>
            <a:off x="7434459" y="4789847"/>
            <a:ext cx="1277150" cy="271331"/>
          </a:xfrm>
          <a:prstGeom prst="wedgeRoundRectCallout">
            <a:avLst>
              <a:gd name="adj1" fmla="val -54767"/>
              <a:gd name="adj2" fmla="val -31113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사각형 설명선 84"/>
          <p:cNvSpPr/>
          <p:nvPr/>
        </p:nvSpPr>
        <p:spPr>
          <a:xfrm>
            <a:off x="7862119" y="4278390"/>
            <a:ext cx="849489" cy="271331"/>
          </a:xfrm>
          <a:prstGeom prst="wedgeRoundRectCallout">
            <a:avLst>
              <a:gd name="adj1" fmla="val 54120"/>
              <a:gd name="adj2" fmla="val -37549"/>
              <a:gd name="adj3" fmla="val 16667"/>
            </a:avLst>
          </a:prstGeom>
          <a:solidFill>
            <a:srgbClr val="F2CC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7520218" y="4431438"/>
            <a:ext cx="40427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오후 </a:t>
            </a:r>
            <a:r>
              <a:rPr lang="en-US" altLang="ko-KR" sz="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en-US" altLang="ko-KR" sz="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:00</a:t>
            </a:r>
            <a:endParaRPr lang="ko-KR" altLang="en-US" sz="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5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58" y="2624923"/>
            <a:ext cx="2044589" cy="20445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59" y="1493965"/>
            <a:ext cx="1719224" cy="1719224"/>
          </a:xfrm>
          <a:prstGeom prst="rect">
            <a:avLst/>
          </a:prstGeom>
        </p:spPr>
      </p:pic>
      <p:sp>
        <p:nvSpPr>
          <p:cNvPr id="20" name="Google Shape;60;p14"/>
          <p:cNvSpPr txBox="1">
            <a:spLocks/>
          </p:cNvSpPr>
          <p:nvPr/>
        </p:nvSpPr>
        <p:spPr>
          <a:xfrm>
            <a:off x="2183060" y="4014106"/>
            <a:ext cx="1318423" cy="40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anum Gothic"/>
                <a:sym typeface="Nanum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r>
              <a:rPr lang="ko-KR" altLang="en-US" sz="1200" smtClean="0"/>
              <a:t>마스코트 </a:t>
            </a:r>
            <a:r>
              <a:rPr lang="ko-KR" altLang="en-US" sz="1200" dirty="0" err="1" smtClean="0"/>
              <a:t>미친이</a:t>
            </a:r>
            <a:endParaRPr lang="ko-KR" alt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4265462" y="2899318"/>
            <a:ext cx="4297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 smtClean="0">
                <a:solidFill>
                  <a:srgbClr val="F2CC0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카카오톡</a:t>
            </a:r>
            <a:r>
              <a:rPr lang="ko-KR" altLang="en-US" sz="25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ko-KR" altLang="en-US" sz="25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활용한 </a:t>
            </a:r>
            <a:endParaRPr lang="en-US" altLang="ko-KR" sz="25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5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인공지능 영어 공부 </a:t>
            </a:r>
            <a:r>
              <a:rPr lang="ko-KR" altLang="en-US" sz="25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ko-KR" altLang="en-US" sz="25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서비스</a:t>
            </a:r>
            <a:endParaRPr lang="ko-KR" altLang="en-US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9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이슈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46187" y="1582646"/>
            <a:ext cx="625305" cy="346925"/>
          </a:xfrm>
          <a:prstGeom prst="roundRect">
            <a:avLst>
              <a:gd name="adj" fmla="val 50000"/>
            </a:avLst>
          </a:prstGeom>
          <a:solidFill>
            <a:srgbClr val="7DB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DB3D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614" y="158264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effectLst>
                  <a:outerShdw blurRad="50800" dist="12700" dir="2700000" algn="tl" rotWithShape="0">
                    <a:prstClr val="black">
                      <a:alpha val="38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1800" dirty="0">
              <a:solidFill>
                <a:schemeClr val="bg1"/>
              </a:solidFill>
              <a:effectLst>
                <a:outerShdw blurRad="50800" dist="12700" dir="2700000" algn="tl" rotWithShape="0">
                  <a:prstClr val="black">
                    <a:alpha val="38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491" y="155186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채팅 전송 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0064" y="2326638"/>
            <a:ext cx="72818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선톡하기</a:t>
            </a:r>
            <a:r>
              <a:rPr lang="ko-KR" altLang="en-US" sz="25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위해서는 </a:t>
            </a:r>
            <a:r>
              <a:rPr lang="en-US" altLang="ko-KR" sz="25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Event API</a:t>
            </a:r>
            <a:r>
              <a:rPr lang="ko-KR" altLang="en-US" sz="25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사용해야 하는데 </a:t>
            </a:r>
            <a:endParaRPr lang="en-US" altLang="ko-KR" sz="25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5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기능은 비즈니스 채널 등록이 필요</a:t>
            </a:r>
            <a:endParaRPr lang="ko-KR" altLang="en-US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설명선 2(강조선) 8"/>
          <p:cNvSpPr/>
          <p:nvPr/>
        </p:nvSpPr>
        <p:spPr>
          <a:xfrm>
            <a:off x="3883805" y="3449343"/>
            <a:ext cx="832802" cy="394612"/>
          </a:xfrm>
          <a:prstGeom prst="accentCallout2">
            <a:avLst>
              <a:gd name="adj1" fmla="val 43882"/>
              <a:gd name="adj2" fmla="val -9147"/>
              <a:gd name="adj3" fmla="val 42926"/>
              <a:gd name="adj4" fmla="val -30774"/>
              <a:gd name="adj5" fmla="val -64895"/>
              <a:gd name="adj6" fmla="val -32499"/>
            </a:avLst>
          </a:prstGeom>
          <a:noFill/>
          <a:ln w="19050" cap="sq">
            <a:solidFill>
              <a:srgbClr val="7DB3D9"/>
            </a:solidFill>
            <a:prstDash val="sysDot"/>
            <a:miter lim="800000"/>
            <a:headEnd type="none" w="lg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3817620" y="3449343"/>
            <a:ext cx="1" cy="476862"/>
          </a:xfrm>
          <a:prstGeom prst="line">
            <a:avLst/>
          </a:prstGeom>
          <a:ln w="44450" cmpd="sng">
            <a:solidFill>
              <a:srgbClr val="7DB3D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83805" y="3461983"/>
            <a:ext cx="264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사업자 등록 번호 등 </a:t>
            </a:r>
            <a:r>
              <a:rPr lang="en-US" altLang="ko-KR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 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898421" y="3186162"/>
            <a:ext cx="1755355" cy="2250"/>
          </a:xfrm>
          <a:prstGeom prst="line">
            <a:avLst/>
          </a:prstGeom>
          <a:ln w="44450" cmpd="sng">
            <a:solidFill>
              <a:srgbClr val="7DB3D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70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이슈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46187" y="1582646"/>
            <a:ext cx="625305" cy="346925"/>
          </a:xfrm>
          <a:prstGeom prst="roundRect">
            <a:avLst>
              <a:gd name="adj" fmla="val 50000"/>
            </a:avLst>
          </a:prstGeom>
          <a:solidFill>
            <a:srgbClr val="F2CC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DB3D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614" y="158264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effectLst>
                  <a:outerShdw blurRad="50800" dist="12700" dir="2700000" algn="tl" rotWithShape="0">
                    <a:prstClr val="black">
                      <a:alpha val="38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1800" dirty="0">
              <a:solidFill>
                <a:schemeClr val="bg1"/>
              </a:solidFill>
              <a:effectLst>
                <a:outerShdw blurRad="50800" dist="12700" dir="2700000" algn="tl" rotWithShape="0">
                  <a:prstClr val="black">
                    <a:alpha val="38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491" y="1551868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카카오톡과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웹 연동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0064" y="2326638"/>
            <a:ext cx="72818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카카오톡</a:t>
            </a:r>
            <a:r>
              <a:rPr lang="ko-KR" altLang="en-US" sz="25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5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ko-KR" altLang="en-US" sz="25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내에서는 회원의 아이디나 개인정보를 받아올 수 없어 공부 기록의 저장의 어려움</a:t>
            </a:r>
            <a:endParaRPr lang="ko-KR" altLang="en-US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087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이슈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46187" y="1582646"/>
            <a:ext cx="625305" cy="346925"/>
          </a:xfrm>
          <a:prstGeom prst="roundRect">
            <a:avLst>
              <a:gd name="adj" fmla="val 50000"/>
            </a:avLst>
          </a:prstGeom>
          <a:solidFill>
            <a:srgbClr val="F487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DB3D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614" y="158264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effectLst>
                  <a:outerShdw blurRad="50800" dist="12700" dir="2700000" algn="tl" rotWithShape="0">
                    <a:prstClr val="black">
                      <a:alpha val="38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1800" dirty="0">
              <a:solidFill>
                <a:schemeClr val="bg1"/>
              </a:solidFill>
              <a:effectLst>
                <a:outerShdw blurRad="50800" dist="12700" dir="2700000" algn="tl" rotWithShape="0">
                  <a:prstClr val="black">
                    <a:alpha val="38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492" y="155186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폴백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7614" y="2098672"/>
            <a:ext cx="3528053" cy="2074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영어 채팅을 입력하면</a:t>
            </a:r>
            <a:endParaRPr lang="en-US" altLang="ko-KR" sz="2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카카오톡</a:t>
            </a:r>
            <a:r>
              <a:rPr lang="ko-KR" altLang="en-US" sz="2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챗봇에</a:t>
            </a:r>
            <a:r>
              <a:rPr lang="ko-KR" altLang="en-US" sz="2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등록한 </a:t>
            </a:r>
            <a:endParaRPr lang="en-US" altLang="ko-KR" sz="2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대화 패턴에서 벗어나게 되어 </a:t>
            </a:r>
            <a:endParaRPr lang="en-US" altLang="ko-KR" sz="2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자동으로 </a:t>
            </a:r>
            <a:r>
              <a:rPr lang="ko-KR" altLang="en-US" sz="2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폴백</a:t>
            </a:r>
            <a:r>
              <a:rPr lang="ko-KR" altLang="en-US" sz="2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메소드가</a:t>
            </a:r>
            <a:r>
              <a:rPr lang="ko-KR" altLang="en-US" sz="2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endParaRPr lang="ko-KR" altLang="en-US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992" y="1929571"/>
            <a:ext cx="3914114" cy="241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이슈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46187" y="1582646"/>
            <a:ext cx="625305" cy="346925"/>
          </a:xfrm>
          <a:prstGeom prst="roundRect">
            <a:avLst>
              <a:gd name="adj" fmla="val 50000"/>
            </a:avLst>
          </a:prstGeom>
          <a:solidFill>
            <a:srgbClr val="53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DB3D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614" y="158264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effectLst>
                  <a:outerShdw blurRad="50800" dist="12700" dir="2700000" algn="tl" rotWithShape="0">
                    <a:prstClr val="black">
                      <a:alpha val="38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1800" dirty="0">
              <a:solidFill>
                <a:schemeClr val="bg1"/>
              </a:solidFill>
              <a:effectLst>
                <a:outerShdw blurRad="50800" dist="12700" dir="2700000" algn="tl" rotWithShape="0">
                  <a:prstClr val="black">
                    <a:alpha val="38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492" y="1551868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응답 시간 초과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Picture 2" descr="카카오톡채널 관리자센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8" t="33863" r="34152" b="34575"/>
          <a:stretch/>
        </p:blipFill>
        <p:spPr bwMode="auto">
          <a:xfrm>
            <a:off x="746722" y="2615576"/>
            <a:ext cx="732673" cy="725119"/>
          </a:xfrm>
          <a:prstGeom prst="roundRect">
            <a:avLst>
              <a:gd name="adj" fmla="val 248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52" y="2156662"/>
            <a:ext cx="1642946" cy="1642946"/>
          </a:xfrm>
          <a:prstGeom prst="rect">
            <a:avLst/>
          </a:prstGeom>
        </p:spPr>
      </p:pic>
      <p:pic>
        <p:nvPicPr>
          <p:cNvPr id="13" name="Picture 2" descr="ParlA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056" y="2478962"/>
            <a:ext cx="998346" cy="99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>
            <a:off x="1973507" y="2832410"/>
            <a:ext cx="1260000" cy="0"/>
          </a:xfrm>
          <a:prstGeom prst="straightConnector1">
            <a:avLst/>
          </a:prstGeom>
          <a:ln w="57150">
            <a:solidFill>
              <a:srgbClr val="F487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5675712" y="2832410"/>
            <a:ext cx="1260000" cy="0"/>
          </a:xfrm>
          <a:prstGeom prst="straightConnector1">
            <a:avLst/>
          </a:prstGeom>
          <a:ln w="57150">
            <a:solidFill>
              <a:srgbClr val="F487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1973507" y="3181815"/>
            <a:ext cx="1260000" cy="0"/>
          </a:xfrm>
          <a:prstGeom prst="straightConnector1">
            <a:avLst/>
          </a:prstGeom>
          <a:ln w="57150">
            <a:solidFill>
              <a:srgbClr val="76BE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5675712" y="3181815"/>
            <a:ext cx="1260000" cy="0"/>
          </a:xfrm>
          <a:prstGeom prst="straightConnector1">
            <a:avLst/>
          </a:prstGeom>
          <a:ln w="57150">
            <a:solidFill>
              <a:srgbClr val="76BE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59813" y="3370786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31417" y="3323419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63540" y="3412628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614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시연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64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 rot="1226693">
            <a:off x="2750044" y="2141598"/>
            <a:ext cx="498885" cy="354176"/>
          </a:xfrm>
          <a:prstGeom prst="roundRect">
            <a:avLst>
              <a:gd name="adj" fmla="val 50000"/>
            </a:avLst>
          </a:prstGeom>
          <a:solidFill>
            <a:srgbClr val="F487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DB3D9"/>
              </a:solidFill>
            </a:endParaRPr>
          </a:p>
        </p:txBody>
      </p:sp>
      <p:sp>
        <p:nvSpPr>
          <p:cNvPr id="5" name="Google Shape;60;p14"/>
          <p:cNvSpPr txBox="1">
            <a:spLocks/>
          </p:cNvSpPr>
          <p:nvPr/>
        </p:nvSpPr>
        <p:spPr>
          <a:xfrm>
            <a:off x="2999488" y="2255838"/>
            <a:ext cx="3145024" cy="63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algn="ctr"/>
            <a:r>
              <a:rPr lang="ko-KR" altLang="en-US" sz="4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r>
              <a:rPr lang="en-US" altLang="ko-KR" sz="4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4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75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168</Words>
  <Application>Microsoft Office PowerPoint</Application>
  <PresentationFormat>화면 슬라이드 쇼(16:9)</PresentationFormat>
  <Paragraphs>48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Do Hyeon</vt:lpstr>
      <vt:lpstr>맑은 고딕</vt:lpstr>
      <vt:lpstr>Nanum Gothic</vt:lpstr>
      <vt:lpstr>Arial</vt:lpstr>
      <vt:lpstr>나눔바른고딕</vt:lpstr>
      <vt:lpstr>배달의민족 도현</vt:lpstr>
      <vt:lpstr>나눔스퀘어 Bold</vt:lpstr>
      <vt:lpstr>다음_SemiBold</vt:lpstr>
      <vt:lpstr>Simple Light</vt:lpstr>
      <vt:lpstr>PowerPoint 프레젠테이션</vt:lpstr>
      <vt:lpstr>01 소개</vt:lpstr>
      <vt:lpstr>02 이슈</vt:lpstr>
      <vt:lpstr>02 이슈</vt:lpstr>
      <vt:lpstr>02 이슈</vt:lpstr>
      <vt:lpstr>02 이슈</vt:lpstr>
      <vt:lpstr>03 시연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김송희</dc:creator>
  <cp:lastModifiedBy>multicampus</cp:lastModifiedBy>
  <cp:revision>131</cp:revision>
  <dcterms:modified xsi:type="dcterms:W3CDTF">2020-09-24T17:15:03Z</dcterms:modified>
</cp:coreProperties>
</file>